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1" autoAdjust="0"/>
    <p:restoredTop sz="94676" autoAdjust="0"/>
  </p:normalViewPr>
  <p:slideViewPr>
    <p:cSldViewPr>
      <p:cViewPr>
        <p:scale>
          <a:sx n="60" d="100"/>
          <a:sy n="60" d="100"/>
        </p:scale>
        <p:origin x="-8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DF66D-F7B9-487C-A064-8A9D1B3D2492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9FB9-96FD-44AA-B9BE-FC3972405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54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3A75-37C1-4183-A161-FC200CEE93E3}" type="datetime1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33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9C02-6B6F-416A-A223-2285ACD92CAA}" type="datetime1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3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7BA3-F307-48EA-BA2B-519AAB9144C2}" type="datetime1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92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3F66-B39C-44AE-8C10-E429B76FFDA4}" type="datetime1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8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89A5-3DAE-43C7-A01B-6E5DE8899255}" type="datetime1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4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576A-A8AC-49FA-9EB1-094136303F8A}" type="datetime1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7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4F5E-8F4C-4DA5-B44A-817BF810620E}" type="datetime1">
              <a:rPr lang="ru-RU" smtClean="0"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54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6BE7-D4C8-479C-8496-77F645499297}" type="datetime1">
              <a:rPr lang="ru-RU" smtClean="0"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0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6D1F-91E0-4DBB-9E51-6DDA090843CC}" type="datetime1">
              <a:rPr lang="ru-RU" smtClean="0"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30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83F-81B2-4295-A321-8DEBD7CDD249}" type="datetime1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2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08FF-4265-4421-9039-2CD975821FC9}" type="datetime1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5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59874-81B1-4E9B-8E1D-FC2055519029}" type="datetime1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D266-1622-438E-BE1D-E5A37DD16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3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3645024"/>
            <a:ext cx="7632848" cy="1656184"/>
          </a:xfrm>
        </p:spPr>
        <p:txBody>
          <a:bodyPr>
            <a:noAutofit/>
          </a:bodyPr>
          <a:lstStyle/>
          <a:p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Мальчик с девочкой  дружил…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\Галя\детская любовь\i_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окументы\Галя\детская любовь\i_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44"/>
            <a:ext cx="9164310" cy="686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окументы\Галя\детская любовь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документы\Галя\детская любовь\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документы\Галя\детская любовь\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4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документы\Галя\детская любовь\1311017431_4643583894_000d5be3fd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14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92896"/>
            <a:ext cx="8501122" cy="3276079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Segoe Print" pitchFamily="2" charset="0"/>
              </a:rPr>
              <a:t>  </a:t>
            </a:r>
            <a:r>
              <a:rPr lang="ru-RU" sz="8000" dirty="0" smtClean="0">
                <a:solidFill>
                  <a:srgbClr val="7030A0"/>
                </a:solidFill>
                <a:latin typeface="Monotype Corsiva" pitchFamily="66" charset="0"/>
              </a:rPr>
              <a:t>Пословицы</a:t>
            </a:r>
            <a:br>
              <a:rPr lang="ru-RU" sz="8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7030A0"/>
                </a:solidFill>
                <a:latin typeface="Monotype Corsiva" pitchFamily="66" charset="0"/>
              </a:rPr>
              <a:t>  о  дружбе </a:t>
            </a:r>
            <a:endParaRPr lang="ru-RU" sz="5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6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8520" y="2996952"/>
            <a:ext cx="9361040" cy="264662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Друзья познаются в беде.</a:t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/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>Старый друг лучше новых двух.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8934"/>
            <a:ext cx="8229600" cy="200026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Без друга в жизни туго.</a:t>
            </a:r>
            <a:b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Для дружбы нет расстояний.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9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Друга  ищи, а найдёшь – береги.</a:t>
            </a:r>
            <a:b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Не имей сто рублей,</a:t>
            </a:r>
            <a:b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 а имей сто друзей.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877272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8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1 «А»</a:t>
            </a:r>
            <a:endParaRPr lang="ru-RU" sz="8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r="10712"/>
          <a:stretch>
            <a:fillRect/>
          </a:stretch>
        </p:blipFill>
        <p:spPr>
          <a:xfrm>
            <a:off x="323527" y="206640"/>
            <a:ext cx="5391481" cy="4806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7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5699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Дружба как стекло: разобьёшь – не склеишь.</a:t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/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>Сам погибай, а товарища выручай.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294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Легко друзей найти, да трудно сохранить.</a:t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/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>Крепкую дружбу и топором не разрубишь.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82454"/>
            <a:ext cx="3466728" cy="94096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Segoe Print" pitchFamily="2" charset="0"/>
              </a:rPr>
              <a:t>«Деловой человек»</a:t>
            </a:r>
            <a:endParaRPr lang="ru-RU" sz="4000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3" name="Picture 2" descr="E:\документы\Галя\детская любовь\photo-U1543-P746622-T1382367160-N80099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86" y="1988840"/>
            <a:ext cx="4371356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431074"/>
            <a:ext cx="3106688" cy="10129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умные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вежливые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сильные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смелые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надежные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умелые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E:\документы\Галя\детская любовь\notitle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30" y="2348880"/>
            <a:ext cx="4716016" cy="420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документы\Галя\детская любовь\DETAIL_PICTURE_559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3573016"/>
            <a:ext cx="3394720" cy="10129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аккуратная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добрая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вежливая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веселая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трудолюбивая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хозяйственная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E:\документы\Галя\детская любовь\1835894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491880" cy="48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документы\Галя\детская любовь\115115183_5358008_99961128_2749438_50208Kruzhe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документы\Галя\детская любовь\1351494273_newsed.in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документы\Галя\детская любовь\EM-PRF07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8498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7030A0"/>
                </a:solidFill>
                <a:latin typeface="Segoe Print" pitchFamily="2" charset="0"/>
              </a:rPr>
              <a:t>Спасибо за внимание!</a:t>
            </a:r>
            <a:endParaRPr lang="ru-RU" sz="8000" b="1" i="1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5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Даник ШКОЛА\IMG_2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документы\Галя\детская любовь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99"/>
            <a:ext cx="9144000" cy="687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3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143116"/>
            <a:ext cx="4572000" cy="928694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Первая любовь</a:t>
            </a:r>
            <a:endParaRPr lang="ru-RU" sz="4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документы\Галя\детская любовь\x_ed976d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218596" cy="3170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документы\Галя\детская любовь\black-eye_boy_istock_8851542web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24" y="3262930"/>
            <a:ext cx="4487535" cy="3211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116632"/>
            <a:ext cx="5832648" cy="778098"/>
          </a:xfrm>
        </p:spPr>
        <p:txBody>
          <a:bodyPr>
            <a:no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Про  девчонок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" y="1412776"/>
            <a:ext cx="6833275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984776" cy="1143000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подружка  маша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02" y="1680538"/>
            <a:ext cx="3761402" cy="4907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6786610" cy="1214446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Подружили  нас  коньки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857364"/>
            <a:ext cx="6286511" cy="4512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6643734" cy="928694"/>
          </a:xfrm>
        </p:spPr>
        <p:txBody>
          <a:bodyPr>
            <a:normAutofit fontScale="90000"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Серьезный вопрос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" y="1556792"/>
            <a:ext cx="6713528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D266-1622-438E-BE1D-E5A37DD161C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D1B10"/>
      </a:dk1>
      <a:lt1>
        <a:srgbClr val="B8CCE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805</TotalTime>
  <Words>97</Words>
  <Application>Microsoft Office PowerPoint</Application>
  <PresentationFormat>Экран (4:3)</PresentationFormat>
  <Paragraphs>46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Мальчик с девочкой  дружил…</vt:lpstr>
      <vt:lpstr>1 «А»</vt:lpstr>
      <vt:lpstr>Презентация PowerPoint</vt:lpstr>
      <vt:lpstr>Презентация PowerPoint</vt:lpstr>
      <vt:lpstr>Первая любовь</vt:lpstr>
      <vt:lpstr>Про  девчонок</vt:lpstr>
      <vt:lpstr>подружка  маша</vt:lpstr>
      <vt:lpstr>Подружили  нас  коньки</vt:lpstr>
      <vt:lpstr>Серьезный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Пословицы   о  дружбе </vt:lpstr>
      <vt:lpstr>Друзья познаются в беде.  Старый друг лучше новых двух.</vt:lpstr>
      <vt:lpstr>Без друга в жизни туго.  Для дружбы нет расстояний.</vt:lpstr>
      <vt:lpstr>Друга  ищи, а найдёшь – береги.  Не имей сто рублей,  а имей сто друзей.</vt:lpstr>
      <vt:lpstr>Дружба как стекло: разобьёшь – не склеишь.  Сам погибай, а товарища выручай.</vt:lpstr>
      <vt:lpstr>Легко друзей найти, да трудно сохранить.  Крепкую дружбу и топором не разрубишь.</vt:lpstr>
      <vt:lpstr>«Деловой человек»</vt:lpstr>
      <vt:lpstr>умные вежливые сильные смелые надежные умелые </vt:lpstr>
      <vt:lpstr>Презентация PowerPoint</vt:lpstr>
      <vt:lpstr>аккуратная добрая вежливая веселая трудолюбивая хозяйственная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Мальчик с девочкой дружил</dc:title>
  <dc:creator>Михаил</dc:creator>
  <cp:lastModifiedBy>Валерия</cp:lastModifiedBy>
  <cp:revision>39</cp:revision>
  <dcterms:created xsi:type="dcterms:W3CDTF">2015-02-07T09:40:20Z</dcterms:created>
  <dcterms:modified xsi:type="dcterms:W3CDTF">2019-02-06T16:20:57Z</dcterms:modified>
</cp:coreProperties>
</file>